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13"/>
  </p:notesMasterIdLst>
  <p:sldIdLst>
    <p:sldId id="256" r:id="rId2"/>
    <p:sldId id="260" r:id="rId3"/>
    <p:sldId id="261" r:id="rId4"/>
    <p:sldId id="263" r:id="rId5"/>
    <p:sldId id="264" r:id="rId6"/>
    <p:sldId id="269" r:id="rId7"/>
    <p:sldId id="270" r:id="rId8"/>
    <p:sldId id="267" r:id="rId9"/>
    <p:sldId id="259" r:id="rId10"/>
    <p:sldId id="266" r:id="rId11"/>
    <p:sldId id="25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31"/>
  </p:normalViewPr>
  <p:slideViewPr>
    <p:cSldViewPr snapToGrid="0" snapToObjects="1">
      <p:cViewPr varScale="1">
        <p:scale>
          <a:sx n="101" d="100"/>
          <a:sy n="101" d="100"/>
        </p:scale>
        <p:origin x="1424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4C9C13-0FBC-794F-8D11-E442BF77930F}" type="datetimeFigureOut">
              <a:rPr lang="en-US" smtClean="0"/>
              <a:t>5/3/17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783258-C411-C440-9DDF-A713F54D5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772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Vorticity</a:t>
            </a:r>
            <a:r>
              <a:rPr lang="en-US" dirty="0" smtClean="0"/>
              <a:t> confinement and viscosity – could</a:t>
            </a:r>
            <a:r>
              <a:rPr lang="en-US" baseline="0" dirty="0" smtClean="0"/>
              <a:t> not find enough detail on this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83258-C411-C440-9DDF-A713F54D5FC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522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83258-C411-C440-9DDF-A713F54D5FC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938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E2307-1E40-4E12-8716-25BFDA8E7013}" type="datetime1">
              <a:rPr lang="en-US" smtClean="0"/>
              <a:pPr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FCF5A-EA79-452C-A52C-1A2668C2E7DF}" type="datetime1">
              <a:rPr lang="en-US" smtClean="0"/>
              <a:pPr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C4C28-BD4B-4892-9A2D-6E19BD753A9A}" type="datetime1">
              <a:rPr lang="en-US" smtClean="0"/>
              <a:pPr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D9D02-426E-46C9-9EE9-0DE1EF8B2838}" type="datetime1">
              <a:rPr lang="en-US" smtClean="0"/>
              <a:pPr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EBBE-F8B2-42CF-9895-E86A608384EB}" type="datetime1">
              <a:rPr lang="en-US" smtClean="0"/>
              <a:pPr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AA6B6-10E5-4810-BC9F-DA72D8452E73}" type="datetime1">
              <a:rPr lang="en-US" smtClean="0"/>
              <a:pPr/>
              <a:t>5/3/17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8D072-EF12-4AA2-BD71-ABC68B06D0E2}" type="datetime1">
              <a:rPr lang="en-US" smtClean="0"/>
              <a:pPr/>
              <a:t>5/3/17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BF60-6CC3-4B74-A60D-3486985E4346}" type="datetime1">
              <a:rPr lang="en-US" smtClean="0"/>
              <a:pPr/>
              <a:t>5/3/17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4818-984F-4759-BF72-A33BDC1963BD}" type="datetime1">
              <a:rPr lang="en-US" smtClean="0"/>
              <a:pPr/>
              <a:t>5/3/17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7E191-5F94-4FC1-B823-BD7CABF7FA06}" type="datetime1">
              <a:rPr lang="en-US" smtClean="0"/>
              <a:pPr/>
              <a:t>5/3/17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56D55-EFBE-4F9B-8A5F-09D42CA22A9B}" type="datetime1">
              <a:rPr lang="en-US" smtClean="0"/>
              <a:pPr/>
              <a:t>5/3/17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9D1D110F-3F4E-48D9-B8AA-5D0E825AFDBA}" type="datetime1">
              <a:rPr lang="en-US" smtClean="0"/>
              <a:pPr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3D Fluid Simulation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Blake </a:t>
            </a:r>
            <a:r>
              <a:rPr lang="en-US" dirty="0" err="1" smtClean="0"/>
              <a:t>Tickell</a:t>
            </a:r>
            <a:r>
              <a:rPr lang="en-US" dirty="0" smtClean="0"/>
              <a:t> | Victor Vong</a:t>
            </a:r>
          </a:p>
          <a:p>
            <a:r>
              <a:rPr lang="en-US" dirty="0" smtClean="0"/>
              <a:t>Cs184 Final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1433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46866"/>
          </a:xfrm>
        </p:spPr>
        <p:txBody>
          <a:bodyPr/>
          <a:lstStyle/>
          <a:p>
            <a:r>
              <a:rPr lang="en-US" dirty="0" smtClean="0"/>
              <a:t>Particle Clipping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A majority of the particles would intersect correctly. We even at one point had all points intersection correctly. However for some reason after some changes we got a random line of particles slipping through.</a:t>
            </a:r>
            <a:endParaRPr lang="en-US" dirty="0"/>
          </a:p>
        </p:txBody>
      </p:sp>
      <p:pic>
        <p:nvPicPr>
          <p:cNvPr id="5" name="Picture Placeholder 4" descr="slip_through_error.png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39" r="1513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10530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952625"/>
            <a:ext cx="7408333" cy="4173538"/>
          </a:xfrm>
        </p:spPr>
        <p:txBody>
          <a:bodyPr/>
          <a:lstStyle/>
          <a:p>
            <a:r>
              <a:rPr lang="en-US" dirty="0" smtClean="0"/>
              <a:t>Position Based Fluids by Miles Macklin and Matthias M</a:t>
            </a:r>
            <a:r>
              <a:rPr lang="en-US" dirty="0"/>
              <a:t>üller -- </a:t>
            </a:r>
            <a:r>
              <a:rPr lang="en-US" dirty="0" smtClean="0"/>
              <a:t> http</a:t>
            </a:r>
            <a:r>
              <a:rPr lang="en-US" dirty="0"/>
              <a:t>://</a:t>
            </a:r>
            <a:r>
              <a:rPr lang="en-US" dirty="0" err="1"/>
              <a:t>mmacklin.com</a:t>
            </a:r>
            <a:r>
              <a:rPr lang="en-US" dirty="0"/>
              <a:t>/</a:t>
            </a:r>
            <a:r>
              <a:rPr lang="en-US" dirty="0" err="1" smtClean="0"/>
              <a:t>pbf_sig_preprint.pdf</a:t>
            </a:r>
            <a:endParaRPr lang="en-US" dirty="0" smtClean="0"/>
          </a:p>
          <a:p>
            <a:r>
              <a:rPr lang="en-US" dirty="0" smtClean="0"/>
              <a:t>Particle-Based Fluid Simulation For Interactive Application by Chrissie C. </a:t>
            </a:r>
            <a:r>
              <a:rPr lang="en-US" dirty="0"/>
              <a:t>Cui -</a:t>
            </a:r>
            <a:r>
              <a:rPr lang="en-US" dirty="0" smtClean="0"/>
              <a:t>- http</a:t>
            </a:r>
            <a:r>
              <a:rPr lang="en-US" dirty="0"/>
              <a:t>://</a:t>
            </a:r>
            <a:r>
              <a:rPr lang="en-US" dirty="0" err="1"/>
              <a:t>www.cs.umd.edu</a:t>
            </a:r>
            <a:r>
              <a:rPr lang="en-US" dirty="0"/>
              <a:t>/class/fall2009/cmsc828v/presentations/Presentation1_Sep15.pdf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443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857375"/>
            <a:ext cx="7408333" cy="4268788"/>
          </a:xfrm>
        </p:spPr>
        <p:txBody>
          <a:bodyPr/>
          <a:lstStyle/>
          <a:p>
            <a:r>
              <a:rPr lang="en-US" dirty="0" smtClean="0"/>
              <a:t>This project is </a:t>
            </a:r>
            <a:r>
              <a:rPr lang="en-US" dirty="0" smtClean="0"/>
              <a:t>aims to simulate </a:t>
            </a:r>
            <a:r>
              <a:rPr lang="en-US" dirty="0" smtClean="0"/>
              <a:t>3D </a:t>
            </a:r>
            <a:r>
              <a:rPr lang="en-US" dirty="0" smtClean="0"/>
              <a:t>fluids and how there composite particles interact with </a:t>
            </a:r>
            <a:r>
              <a:rPr lang="en-US" dirty="0" smtClean="0"/>
              <a:t>both a scene and each </a:t>
            </a:r>
            <a:r>
              <a:rPr lang="en-US" dirty="0" smtClean="0"/>
              <a:t>other.</a:t>
            </a:r>
            <a:endParaRPr lang="en-US" dirty="0" smtClean="0"/>
          </a:p>
          <a:p>
            <a:r>
              <a:rPr lang="en-US" dirty="0" smtClean="0"/>
              <a:t>We also aimed to include a working controllable GUI </a:t>
            </a:r>
            <a:r>
              <a:rPr lang="en-US" dirty="0" smtClean="0"/>
              <a:t>capture, </a:t>
            </a:r>
            <a:r>
              <a:rPr lang="en-US" dirty="0" smtClean="0"/>
              <a:t>producing a continuous .mp4 </a:t>
            </a:r>
            <a:r>
              <a:rPr lang="en-US" dirty="0" smtClean="0"/>
              <a:t>video by stitching a series of </a:t>
            </a:r>
            <a:r>
              <a:rPr lang="en-US" dirty="0" err="1" smtClean="0"/>
              <a:t>png</a:t>
            </a:r>
            <a:r>
              <a:rPr lang="en-US" dirty="0" smtClean="0"/>
              <a:t> </a:t>
            </a:r>
            <a:r>
              <a:rPr lang="en-US" dirty="0" smtClean="0"/>
              <a:t>frames </a:t>
            </a:r>
            <a:r>
              <a:rPr lang="en-US" dirty="0" smtClean="0"/>
              <a:t>together for </a:t>
            </a:r>
            <a:r>
              <a:rPr lang="en-US" dirty="0" smtClean="0"/>
              <a:t>our user.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154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Water Particle Rendering</a:t>
            </a:r>
          </a:p>
          <a:p>
            <a:r>
              <a:rPr lang="en-US" dirty="0" smtClean="0"/>
              <a:t>Particle Scene Intersection</a:t>
            </a:r>
          </a:p>
          <a:p>
            <a:r>
              <a:rPr lang="en-US" dirty="0" smtClean="0"/>
              <a:t>Enforcing Incompressibility</a:t>
            </a:r>
          </a:p>
          <a:p>
            <a:r>
              <a:rPr lang="en-US" dirty="0" smtClean="0"/>
              <a:t>Handling Tensile Instability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Attempted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269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</a:t>
            </a:r>
            <a:r>
              <a:rPr lang="en-US" dirty="0" smtClean="0"/>
              <a:t>created a script that pipelined a blender .</a:t>
            </a:r>
            <a:r>
              <a:rPr lang="en-US" dirty="0" err="1" smtClean="0"/>
              <a:t>obj</a:t>
            </a:r>
            <a:r>
              <a:rPr lang="en-US" dirty="0" smtClean="0"/>
              <a:t> file and parsed its contents into a list of polygons and vertices, to then be rendered with </a:t>
            </a:r>
            <a:r>
              <a:rPr lang="en-US" dirty="0" err="1" smtClean="0"/>
              <a:t>openGL</a:t>
            </a:r>
            <a:r>
              <a:rPr lang="en-US" dirty="0" smtClean="0"/>
              <a:t> and </a:t>
            </a:r>
            <a:r>
              <a:rPr lang="en-US" dirty="0" smtClean="0"/>
              <a:t>to allow for easy intersection tests by iterating through particles and checking them against stored geometry.</a:t>
            </a:r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 smtClean="0"/>
              <a:t>added </a:t>
            </a:r>
            <a:r>
              <a:rPr lang="en-US" dirty="0" smtClean="0"/>
              <a:t>video capture and allowed a </a:t>
            </a:r>
            <a:r>
              <a:rPr lang="en-US" dirty="0" smtClean="0"/>
              <a:t>intermediate pausing that does not disrupt the output video continuity.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Water Part Rend / Scene Intersection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753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841500"/>
            <a:ext cx="7408333" cy="4284663"/>
          </a:xfrm>
        </p:spPr>
        <p:txBody>
          <a:bodyPr>
            <a:normAutofit/>
          </a:bodyPr>
          <a:lstStyle/>
          <a:p>
            <a:r>
              <a:rPr lang="en-US" dirty="0" smtClean="0"/>
              <a:t>To maintain incompressibility in our fluid, the goal is to maintain as close to constant mass density throughout the body of particles.</a:t>
            </a:r>
            <a:endParaRPr lang="en-US" dirty="0" smtClean="0"/>
          </a:p>
          <a:p>
            <a:r>
              <a:rPr lang="en-US" dirty="0" smtClean="0"/>
              <a:t>To follow this constraint we performed the following procedur</a:t>
            </a:r>
            <a:r>
              <a:rPr lang="en-US" dirty="0" smtClean="0"/>
              <a:t>e:</a:t>
            </a:r>
          </a:p>
          <a:p>
            <a:r>
              <a:rPr lang="en-US" dirty="0" smtClean="0"/>
              <a:t>Define constraints </a:t>
            </a:r>
            <a:r>
              <a:rPr lang="en-US" dirty="0" err="1" smtClean="0"/>
              <a:t>C_i</a:t>
            </a:r>
            <a:r>
              <a:rPr lang="en-US" dirty="0" smtClean="0"/>
              <a:t> for each particl</a:t>
            </a:r>
            <a:r>
              <a:rPr lang="en-US" dirty="0" smtClean="0"/>
              <a:t>e.</a:t>
            </a:r>
          </a:p>
          <a:p>
            <a:r>
              <a:rPr lang="en-US" dirty="0" smtClean="0"/>
              <a:t>Compute density </a:t>
            </a:r>
            <a:r>
              <a:rPr lang="el-GR" b="1" dirty="0" smtClean="0"/>
              <a:t>ρ</a:t>
            </a:r>
            <a:r>
              <a:rPr lang="en-US" b="1" dirty="0" smtClean="0"/>
              <a:t>_</a:t>
            </a:r>
            <a:r>
              <a:rPr lang="en-US" b="1" dirty="0" err="1" smtClean="0"/>
              <a:t>i</a:t>
            </a:r>
            <a:r>
              <a:rPr lang="en-US" b="1" dirty="0" smtClean="0"/>
              <a:t> = Sum(W(</a:t>
            </a:r>
            <a:r>
              <a:rPr lang="en-US" b="1" dirty="0" err="1" smtClean="0"/>
              <a:t>p_i</a:t>
            </a:r>
            <a:r>
              <a:rPr lang="en-US" b="1" dirty="0" smtClean="0"/>
              <a:t> – </a:t>
            </a:r>
            <a:r>
              <a:rPr lang="en-US" b="1" dirty="0" err="1" smtClean="0"/>
              <a:t>p_j</a:t>
            </a:r>
            <a:r>
              <a:rPr lang="en-US" b="1" dirty="0" smtClean="0"/>
              <a:t>), h)</a:t>
            </a:r>
          </a:p>
          <a:p>
            <a:r>
              <a:rPr lang="en-US" dirty="0" smtClean="0"/>
              <a:t>This uses the Poly6 kernel which, being normalized, serves nicely as a density distribution.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Enforcing Incompressibility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822700" y="3676650"/>
            <a:ext cx="101600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042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841500"/>
            <a:ext cx="7408333" cy="4284663"/>
          </a:xfrm>
        </p:spPr>
        <p:txBody>
          <a:bodyPr>
            <a:normAutofit/>
          </a:bodyPr>
          <a:lstStyle/>
          <a:p>
            <a:r>
              <a:rPr lang="en-US" dirty="0" smtClean="0"/>
              <a:t>We then approximate a solution to our constraint using Newton’s Method, which attempts to approximate a curve with a quadratic, and over several iterations converging to a good optimum (If we are lucky).</a:t>
            </a:r>
          </a:p>
          <a:p>
            <a:r>
              <a:rPr lang="en-US" dirty="0" smtClean="0"/>
              <a:t>To complete this approximation, we calculate the gradient of the constraint </a:t>
            </a:r>
            <a:r>
              <a:rPr lang="en-US" dirty="0" err="1" smtClean="0"/>
              <a:t>C_i</a:t>
            </a:r>
            <a:r>
              <a:rPr lang="en-US" dirty="0" smtClean="0"/>
              <a:t> for each particle.</a:t>
            </a:r>
          </a:p>
          <a:p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Enforcing Incompressibility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950" y="4768850"/>
            <a:ext cx="3886070" cy="99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687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841500"/>
            <a:ext cx="7408333" cy="4851400"/>
          </a:xfrm>
        </p:spPr>
        <p:txBody>
          <a:bodyPr>
            <a:normAutofit/>
          </a:bodyPr>
          <a:lstStyle/>
          <a:p>
            <a:r>
              <a:rPr lang="en-US" dirty="0" smtClean="0"/>
              <a:t>Finally we solve for our multiplier lambda, where in the denominator we have added a regularization term to avoid instability.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Finally we update the position and velocity by adding  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This process is described in detail in</a:t>
            </a:r>
            <a:r>
              <a:rPr lang="en-US" dirty="0" smtClean="0"/>
              <a:t> Macklin and Müller [Position Based Fluids]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Enforcing Incompressibility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8980" y="3069431"/>
            <a:ext cx="2606040" cy="914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4526375"/>
            <a:ext cx="3323088" cy="6853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9800" y="5192330"/>
            <a:ext cx="1635616" cy="28733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2199" y="4315650"/>
            <a:ext cx="1266141" cy="355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717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047874"/>
            <a:ext cx="7408333" cy="4391025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When a particle has only a few neighbors there </a:t>
            </a:r>
            <a:r>
              <a:rPr lang="en-US" dirty="0" smtClean="0"/>
              <a:t>often is a build up of negative pressure, causing particles to clump together.</a:t>
            </a:r>
            <a:endParaRPr lang="en-US" dirty="0" smtClean="0"/>
          </a:p>
          <a:p>
            <a:r>
              <a:rPr lang="en-US" dirty="0" smtClean="0"/>
              <a:t>The approach by </a:t>
            </a:r>
            <a:r>
              <a:rPr lang="en-US" dirty="0" smtClean="0"/>
              <a:t>Monaghan, we add a correcting force to our position update.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This is a purely repulsive force that tries to maintain slightly lower density than the clumpy previous version.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Handling Tensile Instability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49" y="4099718"/>
            <a:ext cx="2297339" cy="5611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9700" y="4660900"/>
            <a:ext cx="3574018" cy="63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143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Numerical Error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Our gradients and summation of squared gradients against the spiky kernel function are incredibly large. We were never able to track down this problem sadly.</a:t>
            </a:r>
            <a:endParaRPr lang="en-US" dirty="0"/>
          </a:p>
        </p:txBody>
      </p:sp>
      <p:pic>
        <p:nvPicPr>
          <p:cNvPr id="5" name="Picture Placeholder 4" descr="value_error.png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072" b="-7072"/>
          <a:stretch>
            <a:fillRect/>
          </a:stretch>
        </p:blipFill>
        <p:spPr>
          <a:xfrm>
            <a:off x="838200" y="1371600"/>
            <a:ext cx="3565525" cy="2925763"/>
          </a:xfrm>
        </p:spPr>
      </p:pic>
    </p:spTree>
    <p:extLst>
      <p:ext uri="{BB962C8B-B14F-4D97-AF65-F5344CB8AC3E}">
        <p14:creationId xmlns:p14="http://schemas.microsoft.com/office/powerpoint/2010/main" val="1025137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517</TotalTime>
  <Words>494</Words>
  <Application>Microsoft Macintosh PowerPoint</Application>
  <PresentationFormat>On-screen Show (4:3)</PresentationFormat>
  <Paragraphs>51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Candara</vt:lpstr>
      <vt:lpstr>Symbol</vt:lpstr>
      <vt:lpstr>Waveform</vt:lpstr>
      <vt:lpstr>3D Fluid Simulation</vt:lpstr>
      <vt:lpstr>Project Overview</vt:lpstr>
      <vt:lpstr>Attempted</vt:lpstr>
      <vt:lpstr>Water Part Rend / Scene Intersection</vt:lpstr>
      <vt:lpstr>Enforcing Incompressibility</vt:lpstr>
      <vt:lpstr>Enforcing Incompressibility</vt:lpstr>
      <vt:lpstr>Enforcing Incompressibility</vt:lpstr>
      <vt:lpstr>Handling Tensile Instability </vt:lpstr>
      <vt:lpstr>Numerical Error </vt:lpstr>
      <vt:lpstr>Particle Clipping</vt:lpstr>
      <vt:lpstr>Resources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Fluid Simulation</dc:title>
  <dc:creator>Vinh Vong</dc:creator>
  <cp:lastModifiedBy>Blake Tickell</cp:lastModifiedBy>
  <cp:revision>26</cp:revision>
  <dcterms:created xsi:type="dcterms:W3CDTF">2017-05-02T21:15:31Z</dcterms:created>
  <dcterms:modified xsi:type="dcterms:W3CDTF">2017-05-03T16:41:01Z</dcterms:modified>
</cp:coreProperties>
</file>

<file path=docProps/thumbnail.jpeg>
</file>